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813" r:id="rId2"/>
    <p:sldId id="814" r:id="rId3"/>
    <p:sldId id="815" r:id="rId4"/>
    <p:sldId id="816" r:id="rId5"/>
    <p:sldId id="817" r:id="rId6"/>
    <p:sldId id="821" r:id="rId7"/>
    <p:sldId id="822" r:id="rId8"/>
    <p:sldId id="818" r:id="rId9"/>
    <p:sldId id="819" r:id="rId10"/>
    <p:sldId id="823" r:id="rId11"/>
    <p:sldId id="825" r:id="rId1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1166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uvers, Marcel" userId="dbd5e539-2730-48f5-bbb3-93ff0e04ccbe" providerId="ADAL" clId="{BE245E7E-DF7C-455A-988D-7B599F8A960A}"/>
    <pc:docChg chg="modSld">
      <pc:chgData name="Reuvers, Marcel" userId="dbd5e539-2730-48f5-bbb3-93ff0e04ccbe" providerId="ADAL" clId="{BE245E7E-DF7C-455A-988D-7B599F8A960A}" dt="2021-08-27T07:43:14.016" v="0" actId="1076"/>
      <pc:docMkLst>
        <pc:docMk/>
      </pc:docMkLst>
      <pc:sldChg chg="modSp mod">
        <pc:chgData name="Reuvers, Marcel" userId="dbd5e539-2730-48f5-bbb3-93ff0e04ccbe" providerId="ADAL" clId="{BE245E7E-DF7C-455A-988D-7B599F8A960A}" dt="2021-08-27T07:43:14.016" v="0" actId="1076"/>
        <pc:sldMkLst>
          <pc:docMk/>
          <pc:sldMk cId="3862670650" sldId="816"/>
        </pc:sldMkLst>
        <pc:spChg chg="mod">
          <ac:chgData name="Reuvers, Marcel" userId="dbd5e539-2730-48f5-bbb3-93ff0e04ccbe" providerId="ADAL" clId="{BE245E7E-DF7C-455A-988D-7B599F8A960A}" dt="2021-08-27T07:43:14.016" v="0" actId="1076"/>
          <ac:spMkLst>
            <pc:docMk/>
            <pc:sldMk cId="3862670650" sldId="816"/>
            <ac:spMk id="15" creationId="{8943A34B-9329-4D33-8F3D-7B65E55CEC96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E28507-E73D-407B-B9B2-28FE2FCB0E11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E275D2-BD20-4B91-9EBD-2B14519E890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41929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AFF2A3-0846-4042-9028-85ED47D952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6384132-3B97-451E-995F-553CCEF3E2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8AEEDCC-DD58-4BB3-9C67-927E6A1B7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0F1876F-BCDB-414E-9866-65EA3DD6D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1FB6796-BF96-4F04-BBCD-355D4EE4D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8735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B0023-344B-4631-814F-CF32DC6D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6B0805F-2D55-43AB-83C0-747F7F2215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9E4402F-1E50-4C5D-BD08-02CF2CC83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01A674F-DC4F-49DC-A2D0-AB61EED84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2BB829F-2B14-4330-B521-8C951B9A9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632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70D3117-0059-4098-8BFF-5C805A87DD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6725631-DDAF-4A2B-B73D-BD052A588D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7F91C0E-0F42-4635-8BBC-30A66D28D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CDC4816-1E08-4769-930F-39DC4AED0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9BA9B0D-7B5F-41B2-B13C-746FEBE97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708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1AF769CA-0F44-4D95-9EE6-54F35BE2CE21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Alleen titel (licht)</a:t>
            </a:r>
          </a:p>
        </p:txBody>
      </p:sp>
      <p:grpSp>
        <p:nvGrpSpPr>
          <p:cNvPr id="154" name="TEKSTINSTRUCTIES">
            <a:extLst>
              <a:ext uri="{FF2B5EF4-FFF2-40B4-BE49-F238E27FC236}">
                <a16:creationId xmlns:a16="http://schemas.microsoft.com/office/drawing/2014/main" id="{8217F155-8767-4EE5-A0A0-357520A21D51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55" name="Rechthoek: afgeronde hoeken 154">
              <a:extLst>
                <a:ext uri="{FF2B5EF4-FFF2-40B4-BE49-F238E27FC236}">
                  <a16:creationId xmlns:a16="http://schemas.microsoft.com/office/drawing/2014/main" id="{606F83FD-A4FD-4A3A-8F4E-599A5C388310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56" name="Rechthoek: afgeronde hoeken 155">
              <a:extLst>
                <a:ext uri="{FF2B5EF4-FFF2-40B4-BE49-F238E27FC236}">
                  <a16:creationId xmlns:a16="http://schemas.microsoft.com/office/drawing/2014/main" id="{F6B2343D-0DF1-4030-B578-2608C5EAD957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7" name="Rechte verbindingslijn 156">
              <a:extLst>
                <a:ext uri="{FF2B5EF4-FFF2-40B4-BE49-F238E27FC236}">
                  <a16:creationId xmlns:a16="http://schemas.microsoft.com/office/drawing/2014/main" id="{E9754A99-82D5-4F5E-A856-9EA990E7EB1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8" name="Groep 157">
              <a:extLst>
                <a:ext uri="{FF2B5EF4-FFF2-40B4-BE49-F238E27FC236}">
                  <a16:creationId xmlns:a16="http://schemas.microsoft.com/office/drawing/2014/main" id="{057EF0CE-D182-45D2-A349-F6989E46B33C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499A0E5F-4FC7-4AD5-B905-4C7B8DFD5F5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180" name="Rechte verbindingslijn 179">
                <a:extLst>
                  <a:ext uri="{FF2B5EF4-FFF2-40B4-BE49-F238E27FC236}">
                    <a16:creationId xmlns:a16="http://schemas.microsoft.com/office/drawing/2014/main" id="{8038A684-8FDE-47AF-95C4-4B525D1E7A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Rechte verbindingslijn 180">
                <a:extLst>
                  <a:ext uri="{FF2B5EF4-FFF2-40B4-BE49-F238E27FC236}">
                    <a16:creationId xmlns:a16="http://schemas.microsoft.com/office/drawing/2014/main" id="{4A04E8C9-2D72-4FC8-9B25-41544249F6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2" name="Rechthoek 181">
                <a:extLst>
                  <a:ext uri="{FF2B5EF4-FFF2-40B4-BE49-F238E27FC236}">
                    <a16:creationId xmlns:a16="http://schemas.microsoft.com/office/drawing/2014/main" id="{16DA9AD2-EEDC-4A49-942F-ABB77C8EC645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3" name="Groep 182">
                <a:extLst>
                  <a:ext uri="{FF2B5EF4-FFF2-40B4-BE49-F238E27FC236}">
                    <a16:creationId xmlns:a16="http://schemas.microsoft.com/office/drawing/2014/main" id="{55EC3F3E-4E5B-4FA5-B02A-F1F6F274C241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22" name="Groep 221">
                  <a:extLst>
                    <a:ext uri="{FF2B5EF4-FFF2-40B4-BE49-F238E27FC236}">
                      <a16:creationId xmlns:a16="http://schemas.microsoft.com/office/drawing/2014/main" id="{5F91C162-71C8-4E25-9646-28F819189E9C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226" name="Rechte verbindingslijn 225">
                    <a:extLst>
                      <a:ext uri="{FF2B5EF4-FFF2-40B4-BE49-F238E27FC236}">
                        <a16:creationId xmlns:a16="http://schemas.microsoft.com/office/drawing/2014/main" id="{E5915FED-9E8C-4D0D-B101-2129725536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7" name="Rechte verbindingslijn 226">
                    <a:extLst>
                      <a:ext uri="{FF2B5EF4-FFF2-40B4-BE49-F238E27FC236}">
                        <a16:creationId xmlns:a16="http://schemas.microsoft.com/office/drawing/2014/main" id="{AF8B3252-9D03-443E-B13A-7DBCCD7381C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8" name="Rechte verbindingslijn 227">
                    <a:extLst>
                      <a:ext uri="{FF2B5EF4-FFF2-40B4-BE49-F238E27FC236}">
                        <a16:creationId xmlns:a16="http://schemas.microsoft.com/office/drawing/2014/main" id="{408FFA87-EE72-49C4-AF0B-7C0EC81410E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9" name="Rechte verbindingslijn 228">
                    <a:extLst>
                      <a:ext uri="{FF2B5EF4-FFF2-40B4-BE49-F238E27FC236}">
                        <a16:creationId xmlns:a16="http://schemas.microsoft.com/office/drawing/2014/main" id="{1C80FA11-9871-45E0-82F0-11EE28B6467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0" name="Rechte verbindingslijn 229">
                    <a:extLst>
                      <a:ext uri="{FF2B5EF4-FFF2-40B4-BE49-F238E27FC236}">
                        <a16:creationId xmlns:a16="http://schemas.microsoft.com/office/drawing/2014/main" id="{58F46C98-7D25-47FB-B0B9-D64D262EF7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23" name="Groep 222">
                  <a:extLst>
                    <a:ext uri="{FF2B5EF4-FFF2-40B4-BE49-F238E27FC236}">
                      <a16:creationId xmlns:a16="http://schemas.microsoft.com/office/drawing/2014/main" id="{B1072356-62CC-4ECF-9727-10055FE6D53B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24" name="Rechthoek 223">
                    <a:extLst>
                      <a:ext uri="{FF2B5EF4-FFF2-40B4-BE49-F238E27FC236}">
                        <a16:creationId xmlns:a16="http://schemas.microsoft.com/office/drawing/2014/main" id="{ED71BDB4-8257-41E0-A7C9-57A82B0F5F3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5" name="Pijl: punthaak 224">
                    <a:extLst>
                      <a:ext uri="{FF2B5EF4-FFF2-40B4-BE49-F238E27FC236}">
                        <a16:creationId xmlns:a16="http://schemas.microsoft.com/office/drawing/2014/main" id="{DF7168BC-58A0-477C-9D89-A985C9C7E9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84" name="Groep 183">
                <a:extLst>
                  <a:ext uri="{FF2B5EF4-FFF2-40B4-BE49-F238E27FC236}">
                    <a16:creationId xmlns:a16="http://schemas.microsoft.com/office/drawing/2014/main" id="{20194EB5-6431-4E8D-A58D-020AB892C6CA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13" name="Groep 212">
                  <a:extLst>
                    <a:ext uri="{FF2B5EF4-FFF2-40B4-BE49-F238E27FC236}">
                      <a16:creationId xmlns:a16="http://schemas.microsoft.com/office/drawing/2014/main" id="{AA1F47F0-F12A-4D93-B0A0-8DE32DB7E133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17" name="Rechte verbindingslijn 216">
                    <a:extLst>
                      <a:ext uri="{FF2B5EF4-FFF2-40B4-BE49-F238E27FC236}">
                        <a16:creationId xmlns:a16="http://schemas.microsoft.com/office/drawing/2014/main" id="{BC179B58-06B2-4D68-BC2D-A1C1A541D90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18" name="Rechte verbindingslijn 217">
                    <a:extLst>
                      <a:ext uri="{FF2B5EF4-FFF2-40B4-BE49-F238E27FC236}">
                        <a16:creationId xmlns:a16="http://schemas.microsoft.com/office/drawing/2014/main" id="{778D5AC0-A32E-49A0-94AD-6D952DECDFF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19" name="Rechte verbindingslijn 218">
                    <a:extLst>
                      <a:ext uri="{FF2B5EF4-FFF2-40B4-BE49-F238E27FC236}">
                        <a16:creationId xmlns:a16="http://schemas.microsoft.com/office/drawing/2014/main" id="{7D8956D1-FD91-4A3A-A815-4F9DC19EDB6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0" name="Rechte verbindingslijn 219">
                    <a:extLst>
                      <a:ext uri="{FF2B5EF4-FFF2-40B4-BE49-F238E27FC236}">
                        <a16:creationId xmlns:a16="http://schemas.microsoft.com/office/drawing/2014/main" id="{18EBCA6A-5511-4132-86E9-5E7ED88546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1" name="Rechte verbindingslijn 220">
                    <a:extLst>
                      <a:ext uri="{FF2B5EF4-FFF2-40B4-BE49-F238E27FC236}">
                        <a16:creationId xmlns:a16="http://schemas.microsoft.com/office/drawing/2014/main" id="{5D5282FC-2063-4431-97C8-A997F2D784F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14" name="Groep 213">
                  <a:extLst>
                    <a:ext uri="{FF2B5EF4-FFF2-40B4-BE49-F238E27FC236}">
                      <a16:creationId xmlns:a16="http://schemas.microsoft.com/office/drawing/2014/main" id="{D2EFD3D0-2F1E-4FE7-81B4-10809A69233F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15" name="Rechthoek 214">
                    <a:extLst>
                      <a:ext uri="{FF2B5EF4-FFF2-40B4-BE49-F238E27FC236}">
                        <a16:creationId xmlns:a16="http://schemas.microsoft.com/office/drawing/2014/main" id="{B6BC6817-83B1-4087-B7F1-18A83ABE903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6" name="Pijl: punthaak 215">
                    <a:extLst>
                      <a:ext uri="{FF2B5EF4-FFF2-40B4-BE49-F238E27FC236}">
                        <a16:creationId xmlns:a16="http://schemas.microsoft.com/office/drawing/2014/main" id="{49E7854F-AD92-4BB1-9F1E-8AD35C6F50F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185" name="Rechte verbindingslijn 184">
                <a:extLst>
                  <a:ext uri="{FF2B5EF4-FFF2-40B4-BE49-F238E27FC236}">
                    <a16:creationId xmlns:a16="http://schemas.microsoft.com/office/drawing/2014/main" id="{A8409377-32E1-465F-B660-41072920982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61FC7A9F-CD83-4654-ADE6-0D1B0791B6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187" name="Groep 186">
                <a:extLst>
                  <a:ext uri="{FF2B5EF4-FFF2-40B4-BE49-F238E27FC236}">
                    <a16:creationId xmlns:a16="http://schemas.microsoft.com/office/drawing/2014/main" id="{C070A3DC-A58C-4F3E-8E25-4D9B402ABE71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02" name="Rechthoek 201">
                  <a:extLst>
                    <a:ext uri="{FF2B5EF4-FFF2-40B4-BE49-F238E27FC236}">
                      <a16:creationId xmlns:a16="http://schemas.microsoft.com/office/drawing/2014/main" id="{416D672B-364F-4B35-AC73-7CA8E123F788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03" name="Groep 202">
                  <a:extLst>
                    <a:ext uri="{FF2B5EF4-FFF2-40B4-BE49-F238E27FC236}">
                      <a16:creationId xmlns:a16="http://schemas.microsoft.com/office/drawing/2014/main" id="{F7380225-682F-4532-8D4C-9282BB4E637E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04" name="Groep 203">
                    <a:extLst>
                      <a:ext uri="{FF2B5EF4-FFF2-40B4-BE49-F238E27FC236}">
                        <a16:creationId xmlns:a16="http://schemas.microsoft.com/office/drawing/2014/main" id="{7159F24D-7111-4745-BEBD-10E4FFB46D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08" name="Rechte verbindingslijn 207">
                      <a:extLst>
                        <a:ext uri="{FF2B5EF4-FFF2-40B4-BE49-F238E27FC236}">
                          <a16:creationId xmlns:a16="http://schemas.microsoft.com/office/drawing/2014/main" id="{C8DCF8B8-5E7D-4AAD-82EE-EE5AFA312B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09" name="Rechte verbindingslijn 208">
                      <a:extLst>
                        <a:ext uri="{FF2B5EF4-FFF2-40B4-BE49-F238E27FC236}">
                          <a16:creationId xmlns:a16="http://schemas.microsoft.com/office/drawing/2014/main" id="{085B834B-9F91-4D09-8E3F-FBF4AE937C6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0" name="Rechte verbindingslijn 209">
                      <a:extLst>
                        <a:ext uri="{FF2B5EF4-FFF2-40B4-BE49-F238E27FC236}">
                          <a16:creationId xmlns:a16="http://schemas.microsoft.com/office/drawing/2014/main" id="{60F7B275-C376-4315-9429-376BEDACDC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1" name="Rechte verbindingslijn 210">
                      <a:extLst>
                        <a:ext uri="{FF2B5EF4-FFF2-40B4-BE49-F238E27FC236}">
                          <a16:creationId xmlns:a16="http://schemas.microsoft.com/office/drawing/2014/main" id="{72BFB187-516D-4FC7-9DA2-C13ADBA35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2" name="Rechte verbindingslijn 211">
                      <a:extLst>
                        <a:ext uri="{FF2B5EF4-FFF2-40B4-BE49-F238E27FC236}">
                          <a16:creationId xmlns:a16="http://schemas.microsoft.com/office/drawing/2014/main" id="{3510798A-3D50-4D94-B118-2A27CA7F4E5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05" name="Groep 204">
                    <a:extLst>
                      <a:ext uri="{FF2B5EF4-FFF2-40B4-BE49-F238E27FC236}">
                        <a16:creationId xmlns:a16="http://schemas.microsoft.com/office/drawing/2014/main" id="{1F7D2940-28B7-4B73-B261-41A0C2BFBB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06" name="Rechthoek 205">
                      <a:extLst>
                        <a:ext uri="{FF2B5EF4-FFF2-40B4-BE49-F238E27FC236}">
                          <a16:creationId xmlns:a16="http://schemas.microsoft.com/office/drawing/2014/main" id="{2DBD820C-CA65-465D-8E93-11EF8598408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07" name="Pijl: punthaak 206">
                      <a:extLst>
                        <a:ext uri="{FF2B5EF4-FFF2-40B4-BE49-F238E27FC236}">
                          <a16:creationId xmlns:a16="http://schemas.microsoft.com/office/drawing/2014/main" id="{20C9219E-58DF-4314-B988-60979C13EE46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188" name="Groep 187">
                <a:extLst>
                  <a:ext uri="{FF2B5EF4-FFF2-40B4-BE49-F238E27FC236}">
                    <a16:creationId xmlns:a16="http://schemas.microsoft.com/office/drawing/2014/main" id="{E67395BC-744E-42DE-9817-59633B3CB267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191" name="Rechthoek 190">
                  <a:extLst>
                    <a:ext uri="{FF2B5EF4-FFF2-40B4-BE49-F238E27FC236}">
                      <a16:creationId xmlns:a16="http://schemas.microsoft.com/office/drawing/2014/main" id="{621B604D-2821-4894-964B-C8170852A953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92" name="Groep 191">
                  <a:extLst>
                    <a:ext uri="{FF2B5EF4-FFF2-40B4-BE49-F238E27FC236}">
                      <a16:creationId xmlns:a16="http://schemas.microsoft.com/office/drawing/2014/main" id="{B8AAB4B2-16AB-45A3-8E30-F4003ECE166D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193" name="Groep 192">
                    <a:extLst>
                      <a:ext uri="{FF2B5EF4-FFF2-40B4-BE49-F238E27FC236}">
                        <a16:creationId xmlns:a16="http://schemas.microsoft.com/office/drawing/2014/main" id="{E40A26D6-9E24-4E18-B50B-3A5F8603464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197" name="Rechte verbindingslijn 196">
                      <a:extLst>
                        <a:ext uri="{FF2B5EF4-FFF2-40B4-BE49-F238E27FC236}">
                          <a16:creationId xmlns:a16="http://schemas.microsoft.com/office/drawing/2014/main" id="{3E9F0462-1F75-4787-9172-9AF6D54147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98" name="Rechte verbindingslijn 197">
                      <a:extLst>
                        <a:ext uri="{FF2B5EF4-FFF2-40B4-BE49-F238E27FC236}">
                          <a16:creationId xmlns:a16="http://schemas.microsoft.com/office/drawing/2014/main" id="{2A66C0AD-251A-41AA-BB0F-0DDC6817DE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99" name="Rechte verbindingslijn 198">
                      <a:extLst>
                        <a:ext uri="{FF2B5EF4-FFF2-40B4-BE49-F238E27FC236}">
                          <a16:creationId xmlns:a16="http://schemas.microsoft.com/office/drawing/2014/main" id="{663DBF1C-AF25-493E-9DCC-8CDA91A78B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00" name="Rechte verbindingslijn 199">
                      <a:extLst>
                        <a:ext uri="{FF2B5EF4-FFF2-40B4-BE49-F238E27FC236}">
                          <a16:creationId xmlns:a16="http://schemas.microsoft.com/office/drawing/2014/main" id="{58CEE8A0-E0AF-4313-906B-4823F58D6E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01" name="Rechte verbindingslijn 200">
                      <a:extLst>
                        <a:ext uri="{FF2B5EF4-FFF2-40B4-BE49-F238E27FC236}">
                          <a16:creationId xmlns:a16="http://schemas.microsoft.com/office/drawing/2014/main" id="{5184C7B5-0643-408E-8A59-FD1062680F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194" name="Groep 193">
                    <a:extLst>
                      <a:ext uri="{FF2B5EF4-FFF2-40B4-BE49-F238E27FC236}">
                        <a16:creationId xmlns:a16="http://schemas.microsoft.com/office/drawing/2014/main" id="{DCB1A1A6-091A-4169-8835-C1D3B868DAD5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195" name="Rechthoek 194">
                      <a:extLst>
                        <a:ext uri="{FF2B5EF4-FFF2-40B4-BE49-F238E27FC236}">
                          <a16:creationId xmlns:a16="http://schemas.microsoft.com/office/drawing/2014/main" id="{EAA4D4AB-8D01-4856-9110-CB98A113AA9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96" name="Pijl: punthaak 195">
                      <a:extLst>
                        <a:ext uri="{FF2B5EF4-FFF2-40B4-BE49-F238E27FC236}">
                          <a16:creationId xmlns:a16="http://schemas.microsoft.com/office/drawing/2014/main" id="{87ECA9B2-10D0-4445-90AD-C44CCD528713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189" name="Rechthoek 188">
                <a:extLst>
                  <a:ext uri="{FF2B5EF4-FFF2-40B4-BE49-F238E27FC236}">
                    <a16:creationId xmlns:a16="http://schemas.microsoft.com/office/drawing/2014/main" id="{BE9B1067-E7EF-46A0-AB9F-4815EB2FBFA7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190" name="Rechthoek 189">
                <a:extLst>
                  <a:ext uri="{FF2B5EF4-FFF2-40B4-BE49-F238E27FC236}">
                    <a16:creationId xmlns:a16="http://schemas.microsoft.com/office/drawing/2014/main" id="{3E9B90D5-1DAA-4FA5-9669-F84759BA3EE8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59" name="Rechte verbindingslijn 158">
              <a:extLst>
                <a:ext uri="{FF2B5EF4-FFF2-40B4-BE49-F238E27FC236}">
                  <a16:creationId xmlns:a16="http://schemas.microsoft.com/office/drawing/2014/main" id="{E03EBB6F-0989-4499-BCEF-3737303DAA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60" name="Rechthoek 159">
              <a:extLst>
                <a:ext uri="{FF2B5EF4-FFF2-40B4-BE49-F238E27FC236}">
                  <a16:creationId xmlns:a16="http://schemas.microsoft.com/office/drawing/2014/main" id="{D0CF1BF4-5B9C-45E0-B40C-57A031EF805E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61" name="Rechthoek 160">
              <a:extLst>
                <a:ext uri="{FF2B5EF4-FFF2-40B4-BE49-F238E27FC236}">
                  <a16:creationId xmlns:a16="http://schemas.microsoft.com/office/drawing/2014/main" id="{F87B404D-2426-4CB1-9075-086C0DDF2FEA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62" name="Ovaal 161">
              <a:extLst>
                <a:ext uri="{FF2B5EF4-FFF2-40B4-BE49-F238E27FC236}">
                  <a16:creationId xmlns:a16="http://schemas.microsoft.com/office/drawing/2014/main" id="{C10DFECC-EFA2-4E70-8FE7-E6D9FDE60DF0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63" name="Ovaal 162">
              <a:extLst>
                <a:ext uri="{FF2B5EF4-FFF2-40B4-BE49-F238E27FC236}">
                  <a16:creationId xmlns:a16="http://schemas.microsoft.com/office/drawing/2014/main" id="{7EE72E20-A5D1-497C-AAEF-F0AE9C00A83E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59A71C85-1750-4FCB-8D00-62061D51FFC3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65" name="Ovaal 164">
              <a:extLst>
                <a:ext uri="{FF2B5EF4-FFF2-40B4-BE49-F238E27FC236}">
                  <a16:creationId xmlns:a16="http://schemas.microsoft.com/office/drawing/2014/main" id="{20EF6D4B-62FF-4C5C-A3BC-83C8650E2031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66" name="Ovaal 165">
              <a:extLst>
                <a:ext uri="{FF2B5EF4-FFF2-40B4-BE49-F238E27FC236}">
                  <a16:creationId xmlns:a16="http://schemas.microsoft.com/office/drawing/2014/main" id="{7D943493-DA3C-48AF-A6E6-D05383CBB9A7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67" name="Ovaal 166">
              <a:extLst>
                <a:ext uri="{FF2B5EF4-FFF2-40B4-BE49-F238E27FC236}">
                  <a16:creationId xmlns:a16="http://schemas.microsoft.com/office/drawing/2014/main" id="{33C1FF01-DBA9-402C-829F-B94C9C5E2A0D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68" name="Ovaal 167">
              <a:extLst>
                <a:ext uri="{FF2B5EF4-FFF2-40B4-BE49-F238E27FC236}">
                  <a16:creationId xmlns:a16="http://schemas.microsoft.com/office/drawing/2014/main" id="{92055F02-8ADC-4567-9E53-9CD26E95B8F3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69" name="Ovaal 168">
              <a:extLst>
                <a:ext uri="{FF2B5EF4-FFF2-40B4-BE49-F238E27FC236}">
                  <a16:creationId xmlns:a16="http://schemas.microsoft.com/office/drawing/2014/main" id="{9F7D95AC-0C59-4595-92CF-2DFB44C8A3D3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70" name="Ovaal 169">
              <a:extLst>
                <a:ext uri="{FF2B5EF4-FFF2-40B4-BE49-F238E27FC236}">
                  <a16:creationId xmlns:a16="http://schemas.microsoft.com/office/drawing/2014/main" id="{648E5C85-688C-4364-9231-5C1A85E2C5CE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71" name="Rechthoek 170">
              <a:extLst>
                <a:ext uri="{FF2B5EF4-FFF2-40B4-BE49-F238E27FC236}">
                  <a16:creationId xmlns:a16="http://schemas.microsoft.com/office/drawing/2014/main" id="{48A411F4-8A7D-44A2-8E9B-76FDA4126F19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2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72" name="Rechthoek 171">
              <a:extLst>
                <a:ext uri="{FF2B5EF4-FFF2-40B4-BE49-F238E27FC236}">
                  <a16:creationId xmlns:a16="http://schemas.microsoft.com/office/drawing/2014/main" id="{3E03CF35-C0AE-4085-A7C6-A5AA29F4CF74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73" name="Rechthoek 172">
              <a:extLst>
                <a:ext uri="{FF2B5EF4-FFF2-40B4-BE49-F238E27FC236}">
                  <a16:creationId xmlns:a16="http://schemas.microsoft.com/office/drawing/2014/main" id="{92C17141-BFFF-4672-9C4B-E7B7D3641BF5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74" name="Rechthoek 173">
              <a:extLst>
                <a:ext uri="{FF2B5EF4-FFF2-40B4-BE49-F238E27FC236}">
                  <a16:creationId xmlns:a16="http://schemas.microsoft.com/office/drawing/2014/main" id="{F1FF919D-A93B-45AA-AD63-669B07F5582B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75" name="Rechthoek 174">
              <a:extLst>
                <a:ext uri="{FF2B5EF4-FFF2-40B4-BE49-F238E27FC236}">
                  <a16:creationId xmlns:a16="http://schemas.microsoft.com/office/drawing/2014/main" id="{E99C822B-4F41-46FD-A981-52EE73C65CCF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76" name="Rechthoek 175">
              <a:extLst>
                <a:ext uri="{FF2B5EF4-FFF2-40B4-BE49-F238E27FC236}">
                  <a16:creationId xmlns:a16="http://schemas.microsoft.com/office/drawing/2014/main" id="{10FAE333-CBD5-4AFB-8342-5F9A741A87E6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177" name="Rechthoek 176">
              <a:extLst>
                <a:ext uri="{FF2B5EF4-FFF2-40B4-BE49-F238E27FC236}">
                  <a16:creationId xmlns:a16="http://schemas.microsoft.com/office/drawing/2014/main" id="{887739C1-A3ED-4759-BB75-8B9E0179CDDA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2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178" name="Rechthoek 177">
              <a:extLst>
                <a:ext uri="{FF2B5EF4-FFF2-40B4-BE49-F238E27FC236}">
                  <a16:creationId xmlns:a16="http://schemas.microsoft.com/office/drawing/2014/main" id="{47B707AF-6725-4AF3-A37A-928F40AC0808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8" name="Tijdelijke aanduiding voor verticale tekst 2">
            <a:extLst>
              <a:ext uri="{FF2B5EF4-FFF2-40B4-BE49-F238E27FC236}">
                <a16:creationId xmlns:a16="http://schemas.microsoft.com/office/drawing/2014/main" id="{763C6547-5000-41B9-8C76-3C49F068757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Subtitel 01</a:t>
            </a:r>
          </a:p>
          <a:p>
            <a:pPr lvl="4"/>
            <a:r>
              <a:rPr lang="nl-NL" dirty="0"/>
              <a:t>Subtitel 02</a:t>
            </a:r>
          </a:p>
          <a:p>
            <a:pPr lvl="5"/>
            <a:r>
              <a:rPr lang="nl-NL" dirty="0"/>
              <a:t>Leestekst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79" name="Tijdelijke aanduiding voor tekst 6">
            <a:extLst>
              <a:ext uri="{FF2B5EF4-FFF2-40B4-BE49-F238E27FC236}">
                <a16:creationId xmlns:a16="http://schemas.microsoft.com/office/drawing/2014/main" id="{793CE9CD-642E-4648-A57B-0CB98DC1E68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E8BF1554-2683-4721-BCA3-3A5941431D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1" name="Tijdelijke aanduiding voor tekst 6">
            <a:extLst>
              <a:ext uri="{FF2B5EF4-FFF2-40B4-BE49-F238E27FC236}">
                <a16:creationId xmlns:a16="http://schemas.microsoft.com/office/drawing/2014/main" id="{E7191420-16DE-4495-B10B-7A41DCB2EF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5BD624B5-EAF5-44E6-8C86-7692C42EDA2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82">
            <a:extLst>
              <a:ext uri="{FF2B5EF4-FFF2-40B4-BE49-F238E27FC236}">
                <a16:creationId xmlns:a16="http://schemas.microsoft.com/office/drawing/2014/main" id="{E40A56A8-B268-4118-B885-623012D6A7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3F31A7F6-316F-4F4A-9AAE-E428428B04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F6CBA2B5-D30D-4FF8-8343-6778F7E8C76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77053" y="6450555"/>
            <a:ext cx="4338937" cy="178670"/>
          </a:xfrm>
        </p:spPr>
        <p:txBody>
          <a:bodyPr anchor="ctr" anchorCtr="0"/>
          <a:lstStyle>
            <a:lvl1pPr>
              <a:defRPr lang="en-GB" sz="700" dirty="0">
                <a:solidFill>
                  <a:srgbClr val="00B0F0"/>
                </a:solidFill>
              </a:defRPr>
            </a:lvl1pPr>
            <a:lvl2pPr>
              <a:defRPr sz="800">
                <a:solidFill>
                  <a:srgbClr val="007EA9"/>
                </a:solidFill>
              </a:defRPr>
            </a:lvl2pPr>
            <a:lvl3pPr marL="0" indent="0">
              <a:buFontTx/>
              <a:buNone/>
              <a:defRPr sz="800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800">
                <a:solidFill>
                  <a:srgbClr val="007EA9"/>
                </a:solidFill>
              </a:defRPr>
            </a:lvl4pPr>
            <a:lvl5pPr>
              <a:defRPr sz="800">
                <a:solidFill>
                  <a:srgbClr val="007EA9"/>
                </a:solidFill>
              </a:defRPr>
            </a:lvl5pPr>
          </a:lstStyle>
          <a:p>
            <a:pPr lvl="2"/>
            <a:r>
              <a:rPr lang="nl-NL" dirty="0"/>
              <a:t>[Vul hier uw voetnoot in]</a:t>
            </a:r>
            <a:endParaRPr lang="en-GB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FFDBC11-6A23-47FC-B223-AE65978767ED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8774CF9B-452A-49AA-9906-FB65FDDA8DF2}" type="datetime10">
              <a:rPr lang="nl-NL" smtClean="0"/>
              <a:t>08:56</a:t>
            </a:fld>
            <a:endParaRPr lang="nl-NL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53880774-097D-4EDC-8236-FA87159422EF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085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A97EFB-70ED-453B-A395-9F8629F37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3BFE4BC-D148-4416-AE74-70975A83F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CD53ED7-5396-4BC2-BE4A-FAAAD9289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CD24A8B-2A01-42CD-8842-58CC204B8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99ED8F2-CA04-4C6F-86D7-3049FDC3B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4002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237490-0F5C-4D96-B0B5-C5A390C48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598EC7A-31DF-4271-92A5-C57DC9761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418A33A-E743-45A8-8FCC-C47A1AE6E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D43BA31-3E15-4A8E-B42B-B341C8CDF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168C9D5-CF78-404B-B770-AF0620E2B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75457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0C2F59-001D-4545-B734-1DC7B9B82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475A94D-196D-405F-9D72-A7111A1A2F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8793113-3333-44C5-A59E-22F67585B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B6CEF8E-DAF0-4FF5-B8AB-937FA095D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C6BC4EC-FCCB-4669-862E-8D3360AB3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ACA8746-CA22-4698-B618-04D1B5D24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0695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11F875-9B59-49E5-94F6-E0E54588C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0F56A06-BA87-44D2-B9E7-7B78B0E35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2CF2DA2-4185-4EC6-9F2A-1DA62E099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869DC4D-BD62-445E-BB33-ADB6E6C7FE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6FE9F3CD-6432-4A04-A446-685FC40BFE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45EF9B2-2A68-469D-988F-64BD9D905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ED753073-F36D-489A-9677-5CE169C97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AD517AFA-16F3-4720-A699-DB0505F2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71906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BC4397-7A58-4968-AFD8-792AD0028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E0735FA-0872-48DF-A14E-92ACA9E0F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DD1FABE-72EC-49EE-A89B-1ECC03D20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92C3AF0-2DDC-43F4-A94F-7D983FA46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9344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65FCD178-1791-4E87-A73B-2B3E446B8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AE7D57E-834F-4071-8F69-B0FEE8014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843C205-C1D1-4207-B243-C6CCFCBBC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975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116D67-0910-46CE-819B-B0D5D605F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7A3DC5E-3BFB-4EDE-AFBD-7E2DE66D8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0CDB4D8-CFB4-4B60-97CF-2F1DC26A23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8486B6B-EFFD-491D-8FA3-9189BD238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70C21CF-F9C6-4695-A3D9-9B3371B03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D2DB06D-3D89-420F-8E43-355986C94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825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E42F0-DF98-4554-BE65-CA28B395B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2199D52-ACDB-47A8-B026-CDC7DE7511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9711931-4F82-4B1D-A7E2-D69E742BC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B2B59DF-0738-48EE-A0A0-7093BD2B2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0986D26-A60A-43D6-A8B6-EE121C456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FA93140-24EF-4274-896D-748273DB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24093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3C0C8DC-232B-4423-BE75-B26232C29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CF7957C-E50D-4E52-A307-17FDE70C2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0CD0F0E-311D-4650-8FC4-6C8D6E3E38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58415-F220-4DE9-810D-01F29294476B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5BB6F75-F0C8-45C6-A675-56EE819803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FEF8B05-CEC8-42AD-88B5-4654B0D461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99C48-DE60-44DC-9131-56B82B4D624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81368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9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el 1">
            <a:extLst>
              <a:ext uri="{FF2B5EF4-FFF2-40B4-BE49-F238E27FC236}">
                <a16:creationId xmlns:a16="http://schemas.microsoft.com/office/drawing/2014/main" id="{D8558CE4-5507-4FE1-8F54-87B5BEF70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dirty="0"/>
              <a:t>Waar komen we vandaan: Ketenproces staat centraal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C6682483-D012-4363-9B8C-E05DCD6B0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043" y="2086928"/>
            <a:ext cx="7464800" cy="3944019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F863B9AE-BD15-45C8-854B-D6EB501DCC22}"/>
              </a:ext>
            </a:extLst>
          </p:cNvPr>
          <p:cNvSpPr txBox="1"/>
          <p:nvPr/>
        </p:nvSpPr>
        <p:spPr>
          <a:xfrm rot="2366446">
            <a:off x="2504183" y="3733785"/>
            <a:ext cx="5052520" cy="33855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91437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600" b="1" dirty="0">
                <a:solidFill>
                  <a:prstClr val="black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Onderlinge afstemming onvoldoende en complex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5488A621-1F7B-4231-8F4B-3F6F1FB7586E}"/>
              </a:ext>
            </a:extLst>
          </p:cNvPr>
          <p:cNvSpPr txBox="1"/>
          <p:nvPr/>
        </p:nvSpPr>
        <p:spPr>
          <a:xfrm>
            <a:off x="9660737" y="2086928"/>
            <a:ext cx="242280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Kwaliteit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1300" dirty="0">
              <a:solidFill>
                <a:srgbClr val="000000"/>
              </a:solidFill>
              <a:latin typeface="Arial" panose="020B0604020202020204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Actualiteit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1300" dirty="0">
              <a:solidFill>
                <a:srgbClr val="000000"/>
              </a:solidFill>
              <a:latin typeface="Arial" panose="020B0604020202020204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300" dirty="0">
                <a:solidFill>
                  <a:srgbClr val="000000"/>
                </a:solidFill>
                <a:latin typeface="Arial" panose="020B0604020202020204"/>
                <a:cs typeface="Arial" panose="020B0604020202020204" pitchFamily="34" charset="0"/>
              </a:rPr>
              <a:t>Ontstaan, vervallen</a:t>
            </a: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1300" dirty="0">
              <a:solidFill>
                <a:srgbClr val="000000"/>
              </a:solidFill>
              <a:latin typeface="Arial" panose="020B0604020202020204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Semantiek</a:t>
            </a:r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ED0EFEDB-BD99-4E0E-8E30-5D144F85A854}"/>
              </a:ext>
            </a:extLst>
          </p:cNvPr>
          <p:cNvSpPr/>
          <p:nvPr/>
        </p:nvSpPr>
        <p:spPr>
          <a:xfrm>
            <a:off x="-12424" y="0"/>
            <a:ext cx="315686" cy="685800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2050" name="Picture 2" descr="Geonovum (@geonovum) | Twitter">
            <a:extLst>
              <a:ext uri="{FF2B5EF4-FFF2-40B4-BE49-F238E27FC236}">
                <a16:creationId xmlns:a16="http://schemas.microsoft.com/office/drawing/2014/main" id="{DA0FC093-C217-49C9-A92E-5BEC7265B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9884" y="-135618"/>
            <a:ext cx="1001485" cy="10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0480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5E15A1F5-79C9-4BA7-8CD2-05FAB22570F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7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Wat kunnen we nu al met de huidige registraties?</a:t>
            </a:r>
          </a:p>
        </p:txBody>
      </p:sp>
    </p:spTree>
    <p:extLst>
      <p:ext uri="{BB962C8B-B14F-4D97-AF65-F5344CB8AC3E}">
        <p14:creationId xmlns:p14="http://schemas.microsoft.com/office/powerpoint/2010/main" val="3670984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6682483-D012-4363-9B8C-E05DCD6B0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423665" y="2229047"/>
            <a:ext cx="6096001" cy="3161904"/>
          </a:xfrm>
          <a:prstGeom prst="rect">
            <a:avLst/>
          </a:prstGeom>
        </p:spPr>
      </p:pic>
      <p:grpSp>
        <p:nvGrpSpPr>
          <p:cNvPr id="7" name="Groep 6">
            <a:extLst>
              <a:ext uri="{FF2B5EF4-FFF2-40B4-BE49-F238E27FC236}">
                <a16:creationId xmlns:a16="http://schemas.microsoft.com/office/drawing/2014/main" id="{A77FCA70-37E1-4644-98B1-9480EC9A6714}"/>
              </a:ext>
            </a:extLst>
          </p:cNvPr>
          <p:cNvGrpSpPr/>
          <p:nvPr/>
        </p:nvGrpSpPr>
        <p:grpSpPr>
          <a:xfrm>
            <a:off x="557295" y="27445"/>
            <a:ext cx="4740308" cy="1077218"/>
            <a:chOff x="56552" y="27445"/>
            <a:chExt cx="4740308" cy="1077218"/>
          </a:xfrm>
        </p:grpSpPr>
        <p:pic>
          <p:nvPicPr>
            <p:cNvPr id="1026" name="Picture 2" descr="Gebruiker symbool | Gratis Iconen">
              <a:extLst>
                <a:ext uri="{FF2B5EF4-FFF2-40B4-BE49-F238E27FC236}">
                  <a16:creationId xmlns:a16="http://schemas.microsoft.com/office/drawing/2014/main" id="{C18CACEF-42D5-41D7-BD5F-2DD63EA77C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89289" y="195944"/>
              <a:ext cx="707571" cy="7075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2">
              <a:extLst>
                <a:ext uri="{FF2B5EF4-FFF2-40B4-BE49-F238E27FC236}">
                  <a16:creationId xmlns:a16="http://schemas.microsoft.com/office/drawing/2014/main" id="{03A3594E-5C0A-47CF-8B18-7FF7C65CAF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52" y="27445"/>
              <a:ext cx="4032737" cy="10772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b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r>
                <a:rPr lang="en-US" sz="3200" dirty="0">
                  <a:solidFill>
                    <a:srgbClr val="007EA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Die </a:t>
              </a:r>
              <a:r>
                <a:rPr lang="en-US" sz="3200" dirty="0" err="1">
                  <a:solidFill>
                    <a:srgbClr val="007EA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wil</a:t>
              </a:r>
              <a:r>
                <a:rPr lang="en-US" sz="3200" dirty="0">
                  <a:solidFill>
                    <a:srgbClr val="007EA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3200" dirty="0" err="1">
                  <a:solidFill>
                    <a:srgbClr val="007EA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gewoon</a:t>
              </a:r>
              <a:r>
                <a:rPr lang="en-US" sz="3200" dirty="0">
                  <a:solidFill>
                    <a:srgbClr val="007EA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3200" dirty="0" err="1">
                  <a:solidFill>
                    <a:srgbClr val="007EA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alles</a:t>
              </a:r>
              <a:r>
                <a:rPr lang="en-US" sz="3200" dirty="0">
                  <a:solidFill>
                    <a:srgbClr val="007EA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3200" dirty="0" err="1">
                  <a:solidFill>
                    <a:srgbClr val="007EA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weten</a:t>
              </a:r>
              <a:r>
                <a:rPr lang="en-US" sz="3200" dirty="0">
                  <a:solidFill>
                    <a:srgbClr val="007EA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over ‘</a:t>
              </a:r>
              <a:r>
                <a:rPr lang="en-US" sz="3200" dirty="0" err="1">
                  <a:solidFill>
                    <a:srgbClr val="007EA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waar</a:t>
              </a:r>
              <a:endParaRPr lang="nl-NL" sz="3200" dirty="0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Rechthoek 5">
            <a:extLst>
              <a:ext uri="{FF2B5EF4-FFF2-40B4-BE49-F238E27FC236}">
                <a16:creationId xmlns:a16="http://schemas.microsoft.com/office/drawing/2014/main" id="{E4C75955-5EF3-4105-B91A-B3012122560B}"/>
              </a:ext>
            </a:extLst>
          </p:cNvPr>
          <p:cNvSpPr/>
          <p:nvPr/>
        </p:nvSpPr>
        <p:spPr>
          <a:xfrm>
            <a:off x="3842657" y="1197429"/>
            <a:ext cx="5236029" cy="4732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Semantische laag</a:t>
            </a: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4BAA15BA-BEF9-4205-AFDC-BD7A16B80E5E}"/>
              </a:ext>
            </a:extLst>
          </p:cNvPr>
          <p:cNvSpPr/>
          <p:nvPr/>
        </p:nvSpPr>
        <p:spPr>
          <a:xfrm>
            <a:off x="-12424" y="0"/>
            <a:ext cx="315686" cy="685800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2" name="Picture 2" descr="Geonovum (@geonovum) | Twitter">
            <a:extLst>
              <a:ext uri="{FF2B5EF4-FFF2-40B4-BE49-F238E27FC236}">
                <a16:creationId xmlns:a16="http://schemas.microsoft.com/office/drawing/2014/main" id="{52F38CF4-62E9-4404-8CF5-EB17FC663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9884" y="-135618"/>
            <a:ext cx="1001485" cy="10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8745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F00297-3216-4B05-B4B2-7429DB068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gebeurt er in de praktijk?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CA3AA921-80D0-48D0-80E9-37799E7A327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813"/>
          <a:stretch/>
        </p:blipFill>
        <p:spPr>
          <a:xfrm rot="10800000">
            <a:off x="3433864" y="1935092"/>
            <a:ext cx="5515168" cy="4357967"/>
          </a:xfrm>
          <a:prstGeom prst="rect">
            <a:avLst/>
          </a:prstGeom>
        </p:spPr>
      </p:pic>
      <p:sp>
        <p:nvSpPr>
          <p:cNvPr id="4" name="Rechthoek 3">
            <a:extLst>
              <a:ext uri="{FF2B5EF4-FFF2-40B4-BE49-F238E27FC236}">
                <a16:creationId xmlns:a16="http://schemas.microsoft.com/office/drawing/2014/main" id="{ED75CAAE-D3A8-4BD8-B75A-57822C8E2C27}"/>
              </a:ext>
            </a:extLst>
          </p:cNvPr>
          <p:cNvSpPr/>
          <p:nvPr/>
        </p:nvSpPr>
        <p:spPr>
          <a:xfrm>
            <a:off x="-12424" y="0"/>
            <a:ext cx="315686" cy="685800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Picture 2" descr="Geonovum (@geonovum) | Twitter">
            <a:extLst>
              <a:ext uri="{FF2B5EF4-FFF2-40B4-BE49-F238E27FC236}">
                <a16:creationId xmlns:a16="http://schemas.microsoft.com/office/drawing/2014/main" id="{BB7E9670-4C85-401C-9A32-5BF4121D2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9884" y="-135618"/>
            <a:ext cx="1001485" cy="10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6573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5C36834-09A6-4A00-A32B-A359A95FC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5909" y="6965953"/>
            <a:ext cx="653068" cy="271025"/>
          </a:xfrm>
        </p:spPr>
        <p:txBody>
          <a:bodyPr/>
          <a:lstStyle/>
          <a:p>
            <a:pPr defTabSz="914377" eaLnBrk="0" fontAlgn="base" hangingPunct="0">
              <a:spcBef>
                <a:spcPct val="0"/>
              </a:spcBef>
              <a:spcAft>
                <a:spcPct val="0"/>
              </a:spcAft>
            </a:pPr>
            <a:fld id="{DA4C14A9-F9F1-4485-BFC3-467245C0AFD4}" type="slidenum">
              <a:rPr lang="nl-NL">
                <a:solidFill>
                  <a:prstClr val="white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pPr defTabSz="914377" eaLnBrk="0" fontAlgn="base" hangingPunct="0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nl-NL">
              <a:solidFill>
                <a:prstClr val="white"/>
              </a:solidFill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7BD7531-18E0-46E1-945C-576AB4BD42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16" t="20014" r="37100" b="38551"/>
          <a:stretch/>
        </p:blipFill>
        <p:spPr>
          <a:xfrm>
            <a:off x="4603519" y="1654818"/>
            <a:ext cx="3045281" cy="2104012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4FA25F51-5DCA-4ED8-A398-0AAF2C2B0E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59" t="20757" r="39849" b="37809"/>
          <a:stretch/>
        </p:blipFill>
        <p:spPr>
          <a:xfrm>
            <a:off x="4633662" y="4016331"/>
            <a:ext cx="3057896" cy="2220021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3982418A-84F5-4262-B222-F486BD00A9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167" t="54857" r="38402" b="22841"/>
          <a:stretch/>
        </p:blipFill>
        <p:spPr>
          <a:xfrm>
            <a:off x="1420124" y="4045711"/>
            <a:ext cx="3019231" cy="2220021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F9C291FD-3134-4ACF-A1EB-B6995E25E6F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4256" t="30374" b="45638"/>
          <a:stretch/>
        </p:blipFill>
        <p:spPr>
          <a:xfrm>
            <a:off x="-2731708" y="3701694"/>
            <a:ext cx="2555168" cy="2108759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F195B3B9-62ED-40CD-982E-EF3F7762E96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825" t="38005" r="31691" b="20562"/>
          <a:stretch/>
        </p:blipFill>
        <p:spPr>
          <a:xfrm>
            <a:off x="1394074" y="1654820"/>
            <a:ext cx="3045281" cy="2104012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C744B9DC-A451-4813-BBD0-46E6920BF58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0137" t="18536" r="37379" b="37848"/>
          <a:stretch/>
        </p:blipFill>
        <p:spPr>
          <a:xfrm>
            <a:off x="7848275" y="1654818"/>
            <a:ext cx="2893017" cy="2104012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DCDCAB8F-BD67-496C-AAEE-FB321E3FF1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2623" t="29829" r="2612" b="32009"/>
          <a:stretch/>
        </p:blipFill>
        <p:spPr>
          <a:xfrm>
            <a:off x="-2727707" y="26061"/>
            <a:ext cx="2555168" cy="3577233"/>
          </a:xfrm>
          <a:prstGeom prst="rect">
            <a:avLst/>
          </a:prstGeom>
        </p:spPr>
      </p:pic>
      <p:sp>
        <p:nvSpPr>
          <p:cNvPr id="12" name="Tekstvak 11">
            <a:extLst>
              <a:ext uri="{FF2B5EF4-FFF2-40B4-BE49-F238E27FC236}">
                <a16:creationId xmlns:a16="http://schemas.microsoft.com/office/drawing/2014/main" id="{6B062667-42A2-4C7B-A0F5-23CED13EE051}"/>
              </a:ext>
            </a:extLst>
          </p:cNvPr>
          <p:cNvSpPr txBox="1"/>
          <p:nvPr/>
        </p:nvSpPr>
        <p:spPr>
          <a:xfrm>
            <a:off x="2794523" y="3413812"/>
            <a:ext cx="55496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300" b="1" dirty="0">
                <a:solidFill>
                  <a:srgbClr val="0093BE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BAG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94CE38BD-BDA3-4921-9CF2-69615029A795}"/>
              </a:ext>
            </a:extLst>
          </p:cNvPr>
          <p:cNvSpPr txBox="1"/>
          <p:nvPr/>
        </p:nvSpPr>
        <p:spPr>
          <a:xfrm>
            <a:off x="2696786" y="5813950"/>
            <a:ext cx="79185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300" b="1" dirty="0">
                <a:solidFill>
                  <a:srgbClr val="0093BE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WOZ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F9DB64BF-9CAA-463B-8B22-F3C52D076F0B}"/>
              </a:ext>
            </a:extLst>
          </p:cNvPr>
          <p:cNvSpPr txBox="1"/>
          <p:nvPr/>
        </p:nvSpPr>
        <p:spPr>
          <a:xfrm>
            <a:off x="6062901" y="3044480"/>
            <a:ext cx="5373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300" b="1" dirty="0">
                <a:solidFill>
                  <a:srgbClr val="0093BE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BGT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841F17B4-B9B5-4BA3-945B-607B3385851C}"/>
              </a:ext>
            </a:extLst>
          </p:cNvPr>
          <p:cNvSpPr txBox="1"/>
          <p:nvPr/>
        </p:nvSpPr>
        <p:spPr>
          <a:xfrm>
            <a:off x="7203190" y="5813950"/>
            <a:ext cx="42511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300" b="1" dirty="0">
                <a:solidFill>
                  <a:srgbClr val="0093BE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KK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187CE09D-CADA-4A31-B067-755919C47EF7}"/>
              </a:ext>
            </a:extLst>
          </p:cNvPr>
          <p:cNvSpPr txBox="1"/>
          <p:nvPr/>
        </p:nvSpPr>
        <p:spPr>
          <a:xfrm>
            <a:off x="9212527" y="3319598"/>
            <a:ext cx="52770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l-NL" sz="1300" b="1" dirty="0">
                <a:solidFill>
                  <a:srgbClr val="0093BE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BRT</a:t>
            </a:r>
          </a:p>
        </p:txBody>
      </p:sp>
      <p:sp>
        <p:nvSpPr>
          <p:cNvPr id="20" name="Titel 1">
            <a:extLst>
              <a:ext uri="{FF2B5EF4-FFF2-40B4-BE49-F238E27FC236}">
                <a16:creationId xmlns:a16="http://schemas.microsoft.com/office/drawing/2014/main" id="{4EFD3900-C92D-4146-A889-354E64E12495}"/>
              </a:ext>
            </a:extLst>
          </p:cNvPr>
          <p:cNvSpPr txBox="1">
            <a:spLocks/>
          </p:cNvSpPr>
          <p:nvPr/>
        </p:nvSpPr>
        <p:spPr>
          <a:xfrm>
            <a:off x="7752647" y="1294803"/>
            <a:ext cx="8543925" cy="3693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0093BE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 defTabSz="1219170" fontAlgn="base">
              <a:spcAft>
                <a:spcPct val="0"/>
              </a:spcAft>
            </a:pPr>
            <a:r>
              <a:rPr lang="nl-NL" sz="1800" dirty="0"/>
              <a:t>Neptunusstraat, Apeldoorn, 22 juni 2019</a:t>
            </a:r>
          </a:p>
        </p:txBody>
      </p:sp>
      <p:pic>
        <p:nvPicPr>
          <p:cNvPr id="22" name="Afbeelding 21">
            <a:extLst>
              <a:ext uri="{FF2B5EF4-FFF2-40B4-BE49-F238E27FC236}">
                <a16:creationId xmlns:a16="http://schemas.microsoft.com/office/drawing/2014/main" id="{F7D96E19-8818-4652-A64D-651A08EB699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813"/>
          <a:stretch/>
        </p:blipFill>
        <p:spPr>
          <a:xfrm rot="10800000">
            <a:off x="7848275" y="3983342"/>
            <a:ext cx="2893017" cy="2286000"/>
          </a:xfrm>
          <a:prstGeom prst="rect">
            <a:avLst/>
          </a:prstGeom>
        </p:spPr>
      </p:pic>
      <p:sp>
        <p:nvSpPr>
          <p:cNvPr id="18" name="Titel 1">
            <a:extLst>
              <a:ext uri="{FF2B5EF4-FFF2-40B4-BE49-F238E27FC236}">
                <a16:creationId xmlns:a16="http://schemas.microsoft.com/office/drawing/2014/main" id="{FC9CB92B-FA1F-4AC5-A8C3-C4FF74F7D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4125"/>
            <a:ext cx="10515600" cy="1325563"/>
          </a:xfrm>
        </p:spPr>
        <p:txBody>
          <a:bodyPr/>
          <a:lstStyle/>
          <a:p>
            <a:r>
              <a:rPr lang="nl-NL" sz="4400" dirty="0"/>
              <a:t>Het beeld in de basisregistraties</a:t>
            </a:r>
          </a:p>
        </p:txBody>
      </p:sp>
      <p:sp>
        <p:nvSpPr>
          <p:cNvPr id="19" name="Rechthoek 18">
            <a:extLst>
              <a:ext uri="{FF2B5EF4-FFF2-40B4-BE49-F238E27FC236}">
                <a16:creationId xmlns:a16="http://schemas.microsoft.com/office/drawing/2014/main" id="{8B7B0886-8EBA-4CA6-8D8C-D337B6589CAD}"/>
              </a:ext>
            </a:extLst>
          </p:cNvPr>
          <p:cNvSpPr/>
          <p:nvPr/>
        </p:nvSpPr>
        <p:spPr>
          <a:xfrm>
            <a:off x="-12424" y="0"/>
            <a:ext cx="315686" cy="685800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21" name="Picture 2" descr="Geonovum (@geonovum) | Twitter">
            <a:extLst>
              <a:ext uri="{FF2B5EF4-FFF2-40B4-BE49-F238E27FC236}">
                <a16:creationId xmlns:a16="http://schemas.microsoft.com/office/drawing/2014/main" id="{143701CF-2F64-4B6A-BA4D-2596BBF0F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9884" y="-135618"/>
            <a:ext cx="1001485" cy="10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112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4">
            <a:extLst>
              <a:ext uri="{FF2B5EF4-FFF2-40B4-BE49-F238E27FC236}">
                <a16:creationId xmlns:a16="http://schemas.microsoft.com/office/drawing/2014/main" id="{0999E0E9-1E3A-4668-BA5A-BE90489980EA}"/>
              </a:ext>
            </a:extLst>
          </p:cNvPr>
          <p:cNvSpPr txBox="1"/>
          <p:nvPr/>
        </p:nvSpPr>
        <p:spPr>
          <a:xfrm>
            <a:off x="959290" y="-19548"/>
            <a:ext cx="4666229" cy="769057"/>
          </a:xfrm>
          <a:prstGeom prst="rect">
            <a:avLst/>
          </a:prstGeom>
        </p:spPr>
        <p:txBody>
          <a:bodyPr vert="horz" wrap="square" lIns="0" tIns="157480" rIns="0" bIns="0" rtlCol="0" anchor="t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nl-NL" sz="1600" b="1" dirty="0">
                <a:solidFill>
                  <a:prstClr val="black"/>
                </a:solidFill>
                <a:latin typeface="Calibri" panose="020F0502020204030204" pitchFamily="34" charset="0"/>
                <a:ea typeface="Verdana"/>
                <a:cs typeface="Calibri" panose="020F0502020204030204" pitchFamily="34" charset="0"/>
              </a:rPr>
              <a:t>Elk ketenproces registreert gebouwinformatie in een aparte registratie</a:t>
            </a:r>
            <a:endParaRPr kumimoji="0" lang="nl-NL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Verdana" panose="020B060403050404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11DC8B1-C05A-47E0-A2C0-CF0B5B076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693" y="981936"/>
            <a:ext cx="549311" cy="438251"/>
          </a:xfrm>
          <a:prstGeom prst="rect">
            <a:avLst/>
          </a:prstGeom>
        </p:spPr>
      </p:pic>
      <p:sp>
        <p:nvSpPr>
          <p:cNvPr id="9" name="Pijl: rechts 8">
            <a:extLst>
              <a:ext uri="{FF2B5EF4-FFF2-40B4-BE49-F238E27FC236}">
                <a16:creationId xmlns:a16="http://schemas.microsoft.com/office/drawing/2014/main" id="{812EA674-2B2C-44D6-9F13-30EBDCC931F8}"/>
              </a:ext>
            </a:extLst>
          </p:cNvPr>
          <p:cNvSpPr/>
          <p:nvPr/>
        </p:nvSpPr>
        <p:spPr>
          <a:xfrm>
            <a:off x="6589257" y="2563366"/>
            <a:ext cx="842190" cy="199748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4325F25E-0DA5-4234-B9A0-F35D566AC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6137" y="1142410"/>
            <a:ext cx="4267544" cy="2841913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29A87839-130F-42D7-BC98-B66AFAABE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284" y="1084907"/>
            <a:ext cx="5875711" cy="3104426"/>
          </a:xfrm>
          <a:prstGeom prst="rect">
            <a:avLst/>
          </a:prstGeom>
        </p:spPr>
      </p:pic>
      <p:sp>
        <p:nvSpPr>
          <p:cNvPr id="15" name="object 4">
            <a:extLst>
              <a:ext uri="{FF2B5EF4-FFF2-40B4-BE49-F238E27FC236}">
                <a16:creationId xmlns:a16="http://schemas.microsoft.com/office/drawing/2014/main" id="{8943A34B-9329-4D33-8F3D-7B65E55CEC96}"/>
              </a:ext>
            </a:extLst>
          </p:cNvPr>
          <p:cNvSpPr txBox="1"/>
          <p:nvPr/>
        </p:nvSpPr>
        <p:spPr>
          <a:xfrm>
            <a:off x="7010352" y="-19548"/>
            <a:ext cx="4666229" cy="451406"/>
          </a:xfrm>
          <a:prstGeom prst="rect">
            <a:avLst/>
          </a:prstGeom>
        </p:spPr>
        <p:txBody>
          <a:bodyPr vert="horz" wrap="square" lIns="0" tIns="157480" rIns="0" bIns="0" rtlCol="0" anchor="t">
            <a:spAutoFit/>
          </a:bodyPr>
          <a:lstStyle/>
          <a:p>
            <a:pPr marR="0" lvl="0" algn="ctr" defTabSz="457200" rtl="0" eaLnBrk="1" fontAlgn="auto" latinLnBrk="0" hangingPunct="1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nl-NL" sz="1600" b="1" dirty="0">
                <a:solidFill>
                  <a:prstClr val="black"/>
                </a:solidFill>
                <a:latin typeface="Calibri" panose="020F0502020204030204" pitchFamily="34" charset="0"/>
                <a:ea typeface="Verdana"/>
                <a:cs typeface="Calibri" panose="020F0502020204030204" pitchFamily="34" charset="0"/>
              </a:rPr>
              <a:t>Iedereen werkt aan hetzelfde gebouw</a:t>
            </a:r>
            <a:endParaRPr kumimoji="0" lang="nl-NL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Verdana" panose="020B060403050404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348DC3E8-E4FF-4545-9991-94BAC0893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8169" y="4629792"/>
            <a:ext cx="3947939" cy="1949504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28B8EDCB-912F-4B77-969C-BAB6D609EC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1140" y="4867458"/>
            <a:ext cx="3006841" cy="1474172"/>
          </a:xfrm>
          <a:prstGeom prst="rect">
            <a:avLst/>
          </a:prstGeom>
        </p:spPr>
      </p:pic>
      <p:sp>
        <p:nvSpPr>
          <p:cNvPr id="12" name="Rechthoek 11">
            <a:extLst>
              <a:ext uri="{FF2B5EF4-FFF2-40B4-BE49-F238E27FC236}">
                <a16:creationId xmlns:a16="http://schemas.microsoft.com/office/drawing/2014/main" id="{A4C8FC7C-57E0-480D-880D-E902B1756537}"/>
              </a:ext>
            </a:extLst>
          </p:cNvPr>
          <p:cNvSpPr/>
          <p:nvPr/>
        </p:nvSpPr>
        <p:spPr>
          <a:xfrm>
            <a:off x="-12424" y="0"/>
            <a:ext cx="315686" cy="685800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4" name="Picture 2" descr="Geonovum (@geonovum) | Twitter">
            <a:extLst>
              <a:ext uri="{FF2B5EF4-FFF2-40B4-BE49-F238E27FC236}">
                <a16:creationId xmlns:a16="http://schemas.microsoft.com/office/drawing/2014/main" id="{9540D143-1DE2-4E0F-8AA5-CE14155A1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9884" y="-135618"/>
            <a:ext cx="1001485" cy="10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2670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698D6BA2-98DE-4724-B64B-35FD8F1B4A63}"/>
              </a:ext>
            </a:extLst>
          </p:cNvPr>
          <p:cNvCxnSpPr/>
          <p:nvPr/>
        </p:nvCxnSpPr>
        <p:spPr>
          <a:xfrm>
            <a:off x="2346345" y="2707263"/>
            <a:ext cx="7557494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chte verbindingslijn 15">
            <a:extLst>
              <a:ext uri="{FF2B5EF4-FFF2-40B4-BE49-F238E27FC236}">
                <a16:creationId xmlns:a16="http://schemas.microsoft.com/office/drawing/2014/main" id="{47ADE12B-F14C-49A6-8EC7-3DB84EEB5702}"/>
              </a:ext>
            </a:extLst>
          </p:cNvPr>
          <p:cNvCxnSpPr/>
          <p:nvPr/>
        </p:nvCxnSpPr>
        <p:spPr>
          <a:xfrm>
            <a:off x="2346345" y="3307338"/>
            <a:ext cx="7557494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>
            <a:extLst>
              <a:ext uri="{FF2B5EF4-FFF2-40B4-BE49-F238E27FC236}">
                <a16:creationId xmlns:a16="http://schemas.microsoft.com/office/drawing/2014/main" id="{65C26B3B-2BDB-4304-A611-651C28A185F8}"/>
              </a:ext>
            </a:extLst>
          </p:cNvPr>
          <p:cNvCxnSpPr/>
          <p:nvPr/>
        </p:nvCxnSpPr>
        <p:spPr>
          <a:xfrm>
            <a:off x="2346345" y="4002663"/>
            <a:ext cx="7557494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F2F6B9B7-24CA-4A6C-A6E6-EA7C520040B7}"/>
              </a:ext>
            </a:extLst>
          </p:cNvPr>
          <p:cNvCxnSpPr>
            <a:cxnSpLocks/>
          </p:cNvCxnSpPr>
          <p:nvPr/>
        </p:nvCxnSpPr>
        <p:spPr>
          <a:xfrm>
            <a:off x="2346345" y="4707513"/>
            <a:ext cx="7557494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18">
            <a:extLst>
              <a:ext uri="{FF2B5EF4-FFF2-40B4-BE49-F238E27FC236}">
                <a16:creationId xmlns:a16="http://schemas.microsoft.com/office/drawing/2014/main" id="{DF464C8F-68B8-4F5A-B994-D51FF078DE36}"/>
              </a:ext>
            </a:extLst>
          </p:cNvPr>
          <p:cNvCxnSpPr/>
          <p:nvPr/>
        </p:nvCxnSpPr>
        <p:spPr>
          <a:xfrm>
            <a:off x="2346345" y="5326638"/>
            <a:ext cx="7557494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D88D45A5-FDA4-4A90-AA21-F07D768F25D7}"/>
              </a:ext>
            </a:extLst>
          </p:cNvPr>
          <p:cNvCxnSpPr/>
          <p:nvPr/>
        </p:nvCxnSpPr>
        <p:spPr>
          <a:xfrm>
            <a:off x="2346345" y="5888613"/>
            <a:ext cx="7557494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ABFB6EED-588C-4564-B0A3-8C37D83F5A96}"/>
              </a:ext>
            </a:extLst>
          </p:cNvPr>
          <p:cNvCxnSpPr/>
          <p:nvPr/>
        </p:nvCxnSpPr>
        <p:spPr>
          <a:xfrm>
            <a:off x="2346345" y="2316738"/>
            <a:ext cx="7557494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>
            <a:extLst>
              <a:ext uri="{FF2B5EF4-FFF2-40B4-BE49-F238E27FC236}">
                <a16:creationId xmlns:a16="http://schemas.microsoft.com/office/drawing/2014/main" id="{B94EF66B-DE44-4F78-8BFC-358BD0F2B55E}"/>
              </a:ext>
            </a:extLst>
          </p:cNvPr>
          <p:cNvSpPr txBox="1"/>
          <p:nvPr/>
        </p:nvSpPr>
        <p:spPr>
          <a:xfrm>
            <a:off x="303262" y="2168614"/>
            <a:ext cx="2119284" cy="432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Registratie centraal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Vaste ketenprocessen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Rondpompen van gegevens (berichtenverkeer)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Inwinning per ketenproces (registratie)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Presentatie per registratie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Losstaande registraties met (beperkte) koppelingen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2D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2BA07803-308E-43F8-A182-FF422833ABE3}"/>
              </a:ext>
            </a:extLst>
          </p:cNvPr>
          <p:cNvSpPr txBox="1"/>
          <p:nvPr/>
        </p:nvSpPr>
        <p:spPr>
          <a:xfrm>
            <a:off x="9903839" y="2174816"/>
            <a:ext cx="2422808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Gegevensobject centraal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Ontkoppeling gegevens-objecten en processen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Bewerken en bevragen bij de bron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Integrale inwinning voor een gegevensobject of groep van gegevensobjecten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Geïntegreerd tonen per gegevensobject, thema, etc.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Samenhangend gegevenslandschap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3D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0D2E6BBA-D829-441B-B9B5-0D07032D2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eaLnBrk="1" hangingPunct="1"/>
            <a:r>
              <a:rPr lang="nl-NL" altLang="nl-NL" dirty="0"/>
              <a:t>Wat is er aan de hand!?</a:t>
            </a: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87DE89D2-3029-481C-928D-055F83EB7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209" y="2133516"/>
            <a:ext cx="7119765" cy="39759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3" name="Ovaal 2">
            <a:extLst>
              <a:ext uri="{FF2B5EF4-FFF2-40B4-BE49-F238E27FC236}">
                <a16:creationId xmlns:a16="http://schemas.microsoft.com/office/drawing/2014/main" id="{1F200615-DBCC-4E0F-8228-8A82CB22697A}"/>
              </a:ext>
            </a:extLst>
          </p:cNvPr>
          <p:cNvSpPr/>
          <p:nvPr/>
        </p:nvSpPr>
        <p:spPr>
          <a:xfrm>
            <a:off x="9441531" y="4398904"/>
            <a:ext cx="2885116" cy="149490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Rechthoek 19">
            <a:extLst>
              <a:ext uri="{FF2B5EF4-FFF2-40B4-BE49-F238E27FC236}">
                <a16:creationId xmlns:a16="http://schemas.microsoft.com/office/drawing/2014/main" id="{42046522-743A-4C17-B13E-6A1DAD1F15DE}"/>
              </a:ext>
            </a:extLst>
          </p:cNvPr>
          <p:cNvSpPr/>
          <p:nvPr/>
        </p:nvSpPr>
        <p:spPr>
          <a:xfrm>
            <a:off x="-12424" y="0"/>
            <a:ext cx="315686" cy="685800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23" name="Picture 2" descr="Geonovum (@geonovum) | Twitter">
            <a:extLst>
              <a:ext uri="{FF2B5EF4-FFF2-40B4-BE49-F238E27FC236}">
                <a16:creationId xmlns:a16="http://schemas.microsoft.com/office/drawing/2014/main" id="{44B7B06E-A4CE-4A43-966C-852AC4CD5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9884" y="-135618"/>
            <a:ext cx="1001485" cy="10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896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BD9103D7-F440-4C33-969C-B90917D50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963" y="365117"/>
            <a:ext cx="8356308" cy="6299745"/>
          </a:xfrm>
          <a:prstGeom prst="rect">
            <a:avLst/>
          </a:prstGeom>
        </p:spPr>
      </p:pic>
      <p:sp>
        <p:nvSpPr>
          <p:cNvPr id="8" name="Rechthoek 7">
            <a:extLst>
              <a:ext uri="{FF2B5EF4-FFF2-40B4-BE49-F238E27FC236}">
                <a16:creationId xmlns:a16="http://schemas.microsoft.com/office/drawing/2014/main" id="{91B57DF8-23CF-46FB-9AEF-19DBF2880B39}"/>
              </a:ext>
            </a:extLst>
          </p:cNvPr>
          <p:cNvSpPr/>
          <p:nvPr/>
        </p:nvSpPr>
        <p:spPr>
          <a:xfrm>
            <a:off x="-12424" y="0"/>
            <a:ext cx="315686" cy="685800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Picture 2" descr="Geonovum (@geonovum) | Twitter">
            <a:extLst>
              <a:ext uri="{FF2B5EF4-FFF2-40B4-BE49-F238E27FC236}">
                <a16:creationId xmlns:a16="http://schemas.microsoft.com/office/drawing/2014/main" id="{130263D8-EA18-45C9-89E5-ADFBADA5D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9884" y="-135618"/>
            <a:ext cx="1001485" cy="10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1830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5E15A1F5-79C9-4BA7-8CD2-05FAB22570F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7200" dirty="0"/>
              <a:t>Maar wat wil de gebruiker?</a:t>
            </a:r>
          </a:p>
        </p:txBody>
      </p:sp>
    </p:spTree>
    <p:extLst>
      <p:ext uri="{BB962C8B-B14F-4D97-AF65-F5344CB8AC3E}">
        <p14:creationId xmlns:p14="http://schemas.microsoft.com/office/powerpoint/2010/main" val="1476565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CDC7A5D-03D1-4F50-9CE5-158AEF656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C14A9-F9F1-4485-BFC3-467245C0AFD4}" type="slidenum">
              <a:rPr lang="nl-NL" smtClean="0"/>
              <a:pPr/>
              <a:t>8</a:t>
            </a:fld>
            <a:endParaRPr lang="nl-NL"/>
          </a:p>
        </p:txBody>
      </p:sp>
      <p:pic>
        <p:nvPicPr>
          <p:cNvPr id="5" name="Picture 2" descr="I:\1501_Presentatie Minister\materiaal tbv Powerpoint\Basisregistraties koppelingen STAP 1-01.png">
            <a:extLst>
              <a:ext uri="{FF2B5EF4-FFF2-40B4-BE49-F238E27FC236}">
                <a16:creationId xmlns:a16="http://schemas.microsoft.com/office/drawing/2014/main" id="{00F915BD-3F87-4B5A-8411-0254DD127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21833" y="-1115779"/>
            <a:ext cx="14401801" cy="8466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1E6A1E6F-FB80-43CA-820F-6200E418E2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1333" y="5566259"/>
            <a:ext cx="1029546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sz="3200" dirty="0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 </a:t>
            </a:r>
            <a:r>
              <a:rPr lang="en-US" sz="3200" dirty="0" err="1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</a:t>
            </a:r>
            <a:r>
              <a:rPr lang="en-US" sz="3200" dirty="0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gewoon</a:t>
            </a:r>
            <a:r>
              <a:rPr lang="en-US" sz="3200" dirty="0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alles</a:t>
            </a:r>
            <a:r>
              <a:rPr lang="en-US" sz="3200" dirty="0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weten</a:t>
            </a:r>
            <a:r>
              <a:rPr lang="en-US" sz="3200" dirty="0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over ‘</a:t>
            </a:r>
            <a:r>
              <a:rPr lang="en-US" sz="3200" dirty="0" err="1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waar</a:t>
            </a:r>
            <a:endParaRPr lang="nl-NL" sz="3200" dirty="0">
              <a:solidFill>
                <a:srgbClr val="007EA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B522A20A-4DEB-4B7A-8DFB-AAA03F8F0967}"/>
              </a:ext>
            </a:extLst>
          </p:cNvPr>
          <p:cNvSpPr/>
          <p:nvPr/>
        </p:nvSpPr>
        <p:spPr>
          <a:xfrm>
            <a:off x="-12424" y="0"/>
            <a:ext cx="315686" cy="685800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Picture 2" descr="Geonovum (@geonovum) | Twitter">
            <a:extLst>
              <a:ext uri="{FF2B5EF4-FFF2-40B4-BE49-F238E27FC236}">
                <a16:creationId xmlns:a16="http://schemas.microsoft.com/office/drawing/2014/main" id="{38CEC7A7-78E3-468B-8736-AA9C02836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9884" y="-135618"/>
            <a:ext cx="1001485" cy="10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8893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EE5F72A-E9CA-487D-A381-6AADB8722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C14A9-F9F1-4485-BFC3-467245C0AFD4}" type="slidenum">
              <a:rPr lang="nl-NL" smtClean="0"/>
              <a:pPr/>
              <a:t>9</a:t>
            </a:fld>
            <a:endParaRPr lang="nl-NL"/>
          </a:p>
        </p:txBody>
      </p:sp>
      <p:pic>
        <p:nvPicPr>
          <p:cNvPr id="5" name="Picture 2" descr="I:\1501_Presentatie Minister\materiaal tbv Powerpoint\Basisregistraties koppelingen STAP 2-01.png">
            <a:extLst>
              <a:ext uri="{FF2B5EF4-FFF2-40B4-BE49-F238E27FC236}">
                <a16:creationId xmlns:a16="http://schemas.microsoft.com/office/drawing/2014/main" id="{054FC7FB-19F3-4D4C-A794-76807F8AA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95917" y="-1153583"/>
            <a:ext cx="14401801" cy="8466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14B4A668-36F0-4E44-8E85-A9F19BE4BA62}"/>
              </a:ext>
            </a:extLst>
          </p:cNvPr>
          <p:cNvSpPr/>
          <p:nvPr/>
        </p:nvSpPr>
        <p:spPr>
          <a:xfrm>
            <a:off x="-12424" y="0"/>
            <a:ext cx="315686" cy="685800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7" name="Picture 2" descr="Geonovum (@geonovum) | Twitter">
            <a:extLst>
              <a:ext uri="{FF2B5EF4-FFF2-40B4-BE49-F238E27FC236}">
                <a16:creationId xmlns:a16="http://schemas.microsoft.com/office/drawing/2014/main" id="{C57C018A-2AA8-498E-89BA-E61694DDA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9884" y="-135618"/>
            <a:ext cx="1001485" cy="10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3664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160</Words>
  <Application>Microsoft Office PowerPoint</Application>
  <PresentationFormat>Breedbeeld</PresentationFormat>
  <Paragraphs>55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Kantoorthema</vt:lpstr>
      <vt:lpstr>Waar komen we vandaan: Ketenproces staat centraal</vt:lpstr>
      <vt:lpstr>Wat gebeurt er in de praktijk?</vt:lpstr>
      <vt:lpstr>Het beeld in de basisregistraties</vt:lpstr>
      <vt:lpstr>PowerPoint-presentatie</vt:lpstr>
      <vt:lpstr>Wat is er aan de hand!?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Waar komen we vandaan: Ketenproces staat centraal</dc:title>
  <dc:creator>Reuvers, Marcel</dc:creator>
  <cp:lastModifiedBy>Reuvers, Marcel</cp:lastModifiedBy>
  <cp:revision>1</cp:revision>
  <dcterms:created xsi:type="dcterms:W3CDTF">2021-08-27T06:41:33Z</dcterms:created>
  <dcterms:modified xsi:type="dcterms:W3CDTF">2021-08-27T07:43:41Z</dcterms:modified>
</cp:coreProperties>
</file>

<file path=docProps/thumbnail.jpeg>
</file>